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DM Sans Bold" charset="1" panose="00000000000000000000"/>
      <p:regular r:id="rId19"/>
    </p:embeddedFont>
    <p:embeddedFont>
      <p:font typeface="DM Sans" charset="1" panose="00000000000000000000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2.jpeg" Type="http://schemas.openxmlformats.org/officeDocument/2006/relationships/image"/><Relationship Id="rId18" Target="../media/VAGUUDk-tng.mp4" Type="http://schemas.openxmlformats.org/officeDocument/2006/relationships/video"/><Relationship Id="rId19" Target="../media/VAGUUDk-tng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512660" y="2138837"/>
            <a:ext cx="11514792" cy="76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b="true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SARCathon-2024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4102" y="6722937"/>
            <a:ext cx="8459795" cy="97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</a:pPr>
            <a:r>
              <a:rPr lang="en-US" b="true" sz="3781" spc="-7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Omkar Shirpure</a:t>
            </a:r>
          </a:p>
          <a:p>
            <a:pPr algn="ctr">
              <a:lnSpc>
                <a:spcPts val="3781"/>
              </a:lnSpc>
            </a:pPr>
            <a:r>
              <a:rPr lang="en-US" b="true" sz="3781" spc="-7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Suryansh Patidar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12660" y="3899083"/>
            <a:ext cx="11514792" cy="146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9"/>
              </a:lnSpc>
            </a:pPr>
            <a:r>
              <a:rPr lang="en-US" b="true" sz="11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Hackathon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091045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2584472"/>
            <a:ext cx="7848753" cy="176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Tech Stack to build the FAQ app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2575" y="5713128"/>
            <a:ext cx="7707571" cy="93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377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Flutter</a:t>
            </a:r>
          </a:p>
          <a:p>
            <a:pPr algn="l" marL="604515" indent="-302257" lvl="1">
              <a:lnSpc>
                <a:spcPts val="377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Django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09944" y="1634373"/>
            <a:ext cx="5982426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Why Flutter?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6496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972055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518679" y="4075704"/>
            <a:ext cx="6921435" cy="2561528"/>
            <a:chOff x="0" y="0"/>
            <a:chExt cx="2317007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7007" cy="857492"/>
            </a:xfrm>
            <a:custGeom>
              <a:avLst/>
              <a:gdLst/>
              <a:ahLst/>
              <a:cxnLst/>
              <a:rect r="r" b="b" t="t" l="l"/>
              <a:pathLst>
                <a:path h="857492" w="2317007">
                  <a:moveTo>
                    <a:pt x="16778" y="0"/>
                  </a:moveTo>
                  <a:lnTo>
                    <a:pt x="2300229" y="0"/>
                  </a:lnTo>
                  <a:cubicBezTo>
                    <a:pt x="2309495" y="0"/>
                    <a:pt x="2317007" y="7512"/>
                    <a:pt x="2317007" y="16778"/>
                  </a:cubicBezTo>
                  <a:lnTo>
                    <a:pt x="2317007" y="840714"/>
                  </a:lnTo>
                  <a:cubicBezTo>
                    <a:pt x="2317007" y="845164"/>
                    <a:pt x="2315239" y="849432"/>
                    <a:pt x="2312093" y="852578"/>
                  </a:cubicBezTo>
                  <a:cubicBezTo>
                    <a:pt x="2308946" y="855725"/>
                    <a:pt x="2304679" y="857492"/>
                    <a:pt x="2300229" y="857492"/>
                  </a:cubicBezTo>
                  <a:lnTo>
                    <a:pt x="16778" y="857492"/>
                  </a:lnTo>
                  <a:cubicBezTo>
                    <a:pt x="7512" y="857492"/>
                    <a:pt x="0" y="849981"/>
                    <a:pt x="0" y="840714"/>
                  </a:cubicBezTo>
                  <a:lnTo>
                    <a:pt x="0" y="16778"/>
                  </a:lnTo>
                  <a:cubicBezTo>
                    <a:pt x="0" y="7512"/>
                    <a:pt x="7512" y="0"/>
                    <a:pt x="1677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317007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25539" y="4839568"/>
            <a:ext cx="1208168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46781" y="4075704"/>
            <a:ext cx="7122540" cy="2561528"/>
            <a:chOff x="0" y="0"/>
            <a:chExt cx="2384329" cy="857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4329" cy="857492"/>
            </a:xfrm>
            <a:custGeom>
              <a:avLst/>
              <a:gdLst/>
              <a:ahLst/>
              <a:cxnLst/>
              <a:rect r="r" b="b" t="t" l="l"/>
              <a:pathLst>
                <a:path h="857492" w="2384329">
                  <a:moveTo>
                    <a:pt x="16304" y="0"/>
                  </a:moveTo>
                  <a:lnTo>
                    <a:pt x="2368024" y="0"/>
                  </a:lnTo>
                  <a:cubicBezTo>
                    <a:pt x="2377029" y="0"/>
                    <a:pt x="2384329" y="7300"/>
                    <a:pt x="2384329" y="16304"/>
                  </a:cubicBezTo>
                  <a:lnTo>
                    <a:pt x="2384329" y="841188"/>
                  </a:lnTo>
                  <a:cubicBezTo>
                    <a:pt x="2384329" y="845512"/>
                    <a:pt x="2382611" y="849659"/>
                    <a:pt x="2379553" y="852717"/>
                  </a:cubicBezTo>
                  <a:cubicBezTo>
                    <a:pt x="2376496" y="855775"/>
                    <a:pt x="2372349" y="857492"/>
                    <a:pt x="2368024" y="857492"/>
                  </a:cubicBezTo>
                  <a:lnTo>
                    <a:pt x="16304" y="857492"/>
                  </a:lnTo>
                  <a:cubicBezTo>
                    <a:pt x="7300" y="857492"/>
                    <a:pt x="0" y="850193"/>
                    <a:pt x="0" y="841188"/>
                  </a:cubicBezTo>
                  <a:lnTo>
                    <a:pt x="0" y="16304"/>
                  </a:lnTo>
                  <a:cubicBezTo>
                    <a:pt x="0" y="7300"/>
                    <a:pt x="7300" y="0"/>
                    <a:pt x="1630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238432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19244" y="8427688"/>
            <a:ext cx="3099586" cy="983946"/>
            <a:chOff x="0" y="0"/>
            <a:chExt cx="1070921" cy="3399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0920" cy="339958"/>
            </a:xfrm>
            <a:custGeom>
              <a:avLst/>
              <a:gdLst/>
              <a:ahLst/>
              <a:cxnLst/>
              <a:rect r="r" b="b" t="t" l="l"/>
              <a:pathLst>
                <a:path h="339958" w="1070920">
                  <a:moveTo>
                    <a:pt x="37466" y="0"/>
                  </a:moveTo>
                  <a:lnTo>
                    <a:pt x="1033455" y="0"/>
                  </a:lnTo>
                  <a:cubicBezTo>
                    <a:pt x="1054146" y="0"/>
                    <a:pt x="1070920" y="16774"/>
                    <a:pt x="1070920" y="37466"/>
                  </a:cubicBezTo>
                  <a:lnTo>
                    <a:pt x="1070920" y="302492"/>
                  </a:lnTo>
                  <a:cubicBezTo>
                    <a:pt x="1070920" y="312428"/>
                    <a:pt x="1066973" y="321958"/>
                    <a:pt x="1059947" y="328984"/>
                  </a:cubicBezTo>
                  <a:cubicBezTo>
                    <a:pt x="1052921" y="336010"/>
                    <a:pt x="1043391" y="339958"/>
                    <a:pt x="1033455" y="339958"/>
                  </a:cubicBezTo>
                  <a:lnTo>
                    <a:pt x="37466" y="339958"/>
                  </a:lnTo>
                  <a:cubicBezTo>
                    <a:pt x="27529" y="339958"/>
                    <a:pt x="18000" y="336010"/>
                    <a:pt x="10974" y="328984"/>
                  </a:cubicBezTo>
                  <a:cubicBezTo>
                    <a:pt x="3947" y="321958"/>
                    <a:pt x="0" y="312428"/>
                    <a:pt x="0" y="302492"/>
                  </a:cubicBezTo>
                  <a:lnTo>
                    <a:pt x="0" y="37466"/>
                  </a:lnTo>
                  <a:cubicBezTo>
                    <a:pt x="0" y="27529"/>
                    <a:pt x="3947" y="18000"/>
                    <a:pt x="10974" y="10974"/>
                  </a:cubicBezTo>
                  <a:cubicBezTo>
                    <a:pt x="18000" y="3947"/>
                    <a:pt x="27529" y="0"/>
                    <a:pt x="3746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85725"/>
              <a:ext cx="1070921" cy="254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077675" y="4929744"/>
            <a:ext cx="1561663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87203" y="5107551"/>
            <a:ext cx="4335344" cy="11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66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Flutter being easy, has large community support and fast to build with clean UI for production, it was our first choice for a front-end framework.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79490" y="4302636"/>
            <a:ext cx="3397799" cy="38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2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 to implement..!!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82213" y="4384787"/>
            <a:ext cx="3252989" cy="36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16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 Platform Support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24355" y="8677225"/>
            <a:ext cx="2889363" cy="45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Still not a fan of Flutter? </a:t>
            </a:r>
          </a:p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Hey, you still have APIs right..!!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5305" y="5111572"/>
            <a:ext cx="4335344" cy="87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66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Flutter supports deployment in Android, iOS, web, web embeddings, and Linux Apps. All through a single codebase..!!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8756" y="4680073"/>
            <a:ext cx="419432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Why Django?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22487" y="1170261"/>
            <a:ext cx="9051063" cy="2561528"/>
            <a:chOff x="0" y="0"/>
            <a:chExt cx="3029918" cy="857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29918" cy="857492"/>
            </a:xfrm>
            <a:custGeom>
              <a:avLst/>
              <a:gdLst/>
              <a:ahLst/>
              <a:cxnLst/>
              <a:rect r="r" b="b" t="t" l="l"/>
              <a:pathLst>
                <a:path h="857492" w="3029918">
                  <a:moveTo>
                    <a:pt x="12830" y="0"/>
                  </a:moveTo>
                  <a:lnTo>
                    <a:pt x="3017088" y="0"/>
                  </a:lnTo>
                  <a:cubicBezTo>
                    <a:pt x="3020490" y="0"/>
                    <a:pt x="3023754" y="1352"/>
                    <a:pt x="3026160" y="3758"/>
                  </a:cubicBezTo>
                  <a:cubicBezTo>
                    <a:pt x="3028566" y="6164"/>
                    <a:pt x="3029918" y="9428"/>
                    <a:pt x="3029918" y="12830"/>
                  </a:cubicBezTo>
                  <a:lnTo>
                    <a:pt x="3029918" y="844662"/>
                  </a:lnTo>
                  <a:cubicBezTo>
                    <a:pt x="3029918" y="848065"/>
                    <a:pt x="3028566" y="851328"/>
                    <a:pt x="3026160" y="853735"/>
                  </a:cubicBezTo>
                  <a:cubicBezTo>
                    <a:pt x="3023754" y="856141"/>
                    <a:pt x="3020490" y="857492"/>
                    <a:pt x="3017088" y="857492"/>
                  </a:cubicBezTo>
                  <a:lnTo>
                    <a:pt x="12830" y="857492"/>
                  </a:lnTo>
                  <a:cubicBezTo>
                    <a:pt x="9428" y="857492"/>
                    <a:pt x="6164" y="856141"/>
                    <a:pt x="3758" y="853735"/>
                  </a:cubicBezTo>
                  <a:cubicBezTo>
                    <a:pt x="1352" y="851328"/>
                    <a:pt x="0" y="848065"/>
                    <a:pt x="0" y="844662"/>
                  </a:cubicBezTo>
                  <a:lnTo>
                    <a:pt x="0" y="12830"/>
                  </a:lnTo>
                  <a:cubicBezTo>
                    <a:pt x="0" y="9428"/>
                    <a:pt x="1352" y="6164"/>
                    <a:pt x="3758" y="3758"/>
                  </a:cubicBezTo>
                  <a:cubicBezTo>
                    <a:pt x="6164" y="1352"/>
                    <a:pt x="9428" y="0"/>
                    <a:pt x="1283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3029918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396536" y="1796909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22487" y="3862348"/>
            <a:ext cx="9051063" cy="2561528"/>
            <a:chOff x="0" y="0"/>
            <a:chExt cx="3029918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29918" cy="857492"/>
            </a:xfrm>
            <a:custGeom>
              <a:avLst/>
              <a:gdLst/>
              <a:ahLst/>
              <a:cxnLst/>
              <a:rect r="r" b="b" t="t" l="l"/>
              <a:pathLst>
                <a:path h="857492" w="3029918">
                  <a:moveTo>
                    <a:pt x="12830" y="0"/>
                  </a:moveTo>
                  <a:lnTo>
                    <a:pt x="3017088" y="0"/>
                  </a:lnTo>
                  <a:cubicBezTo>
                    <a:pt x="3020490" y="0"/>
                    <a:pt x="3023754" y="1352"/>
                    <a:pt x="3026160" y="3758"/>
                  </a:cubicBezTo>
                  <a:cubicBezTo>
                    <a:pt x="3028566" y="6164"/>
                    <a:pt x="3029918" y="9428"/>
                    <a:pt x="3029918" y="12830"/>
                  </a:cubicBezTo>
                  <a:lnTo>
                    <a:pt x="3029918" y="844662"/>
                  </a:lnTo>
                  <a:cubicBezTo>
                    <a:pt x="3029918" y="848065"/>
                    <a:pt x="3028566" y="851328"/>
                    <a:pt x="3026160" y="853735"/>
                  </a:cubicBezTo>
                  <a:cubicBezTo>
                    <a:pt x="3023754" y="856141"/>
                    <a:pt x="3020490" y="857492"/>
                    <a:pt x="3017088" y="857492"/>
                  </a:cubicBezTo>
                  <a:lnTo>
                    <a:pt x="12830" y="857492"/>
                  </a:lnTo>
                  <a:cubicBezTo>
                    <a:pt x="9428" y="857492"/>
                    <a:pt x="6164" y="856141"/>
                    <a:pt x="3758" y="853735"/>
                  </a:cubicBezTo>
                  <a:cubicBezTo>
                    <a:pt x="1352" y="851328"/>
                    <a:pt x="0" y="848065"/>
                    <a:pt x="0" y="844662"/>
                  </a:cubicBezTo>
                  <a:lnTo>
                    <a:pt x="0" y="12830"/>
                  </a:lnTo>
                  <a:cubicBezTo>
                    <a:pt x="0" y="9428"/>
                    <a:pt x="1352" y="6164"/>
                    <a:pt x="3758" y="3758"/>
                  </a:cubicBezTo>
                  <a:cubicBezTo>
                    <a:pt x="6164" y="1352"/>
                    <a:pt x="9428" y="0"/>
                    <a:pt x="1283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3029918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7" y="6557226"/>
            <a:ext cx="9051063" cy="2561528"/>
            <a:chOff x="0" y="0"/>
            <a:chExt cx="3029918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29918" cy="857492"/>
            </a:xfrm>
            <a:custGeom>
              <a:avLst/>
              <a:gdLst/>
              <a:ahLst/>
              <a:cxnLst/>
              <a:rect r="r" b="b" t="t" l="l"/>
              <a:pathLst>
                <a:path h="857492" w="3029918">
                  <a:moveTo>
                    <a:pt x="12830" y="0"/>
                  </a:moveTo>
                  <a:lnTo>
                    <a:pt x="3017088" y="0"/>
                  </a:lnTo>
                  <a:cubicBezTo>
                    <a:pt x="3020490" y="0"/>
                    <a:pt x="3023754" y="1352"/>
                    <a:pt x="3026160" y="3758"/>
                  </a:cubicBezTo>
                  <a:cubicBezTo>
                    <a:pt x="3028566" y="6164"/>
                    <a:pt x="3029918" y="9428"/>
                    <a:pt x="3029918" y="12830"/>
                  </a:cubicBezTo>
                  <a:lnTo>
                    <a:pt x="3029918" y="844662"/>
                  </a:lnTo>
                  <a:cubicBezTo>
                    <a:pt x="3029918" y="848065"/>
                    <a:pt x="3028566" y="851328"/>
                    <a:pt x="3026160" y="853735"/>
                  </a:cubicBezTo>
                  <a:cubicBezTo>
                    <a:pt x="3023754" y="856141"/>
                    <a:pt x="3020490" y="857492"/>
                    <a:pt x="3017088" y="857492"/>
                  </a:cubicBezTo>
                  <a:lnTo>
                    <a:pt x="12830" y="857492"/>
                  </a:lnTo>
                  <a:cubicBezTo>
                    <a:pt x="9428" y="857492"/>
                    <a:pt x="6164" y="856141"/>
                    <a:pt x="3758" y="853735"/>
                  </a:cubicBezTo>
                  <a:cubicBezTo>
                    <a:pt x="1352" y="851328"/>
                    <a:pt x="0" y="848065"/>
                    <a:pt x="0" y="844662"/>
                  </a:cubicBezTo>
                  <a:lnTo>
                    <a:pt x="0" y="12830"/>
                  </a:lnTo>
                  <a:cubicBezTo>
                    <a:pt x="0" y="9428"/>
                    <a:pt x="1352" y="6164"/>
                    <a:pt x="3758" y="3758"/>
                  </a:cubicBezTo>
                  <a:cubicBezTo>
                    <a:pt x="6164" y="1352"/>
                    <a:pt x="9428" y="0"/>
                    <a:pt x="1283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3029918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396536" y="4526399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96536" y="7411266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50943" y="-2115252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0218595" y="2081046"/>
            <a:ext cx="5938447" cy="97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7"/>
              </a:lnSpc>
            </a:pPr>
            <a:r>
              <a:rPr lang="en-US" sz="18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Django is built on Python, allowing seamless integration with various ML Python libs and frameworks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75489" y="1418766"/>
            <a:ext cx="279499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 Compatibility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18595" y="4598866"/>
            <a:ext cx="5993357" cy="132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Django follows the "Don't Repeat Yourself" (DRY) principle, enabling developers to create applications quickly and efficiently through reusable components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75489" y="4090231"/>
            <a:ext cx="279499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Rapid Development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17273" y="7337641"/>
            <a:ext cx="5794680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Django comes with built-in security features to protect against common web vulnerabilities, including SQL injection, cross-site scripting (XSS), etc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59596" y="6785826"/>
            <a:ext cx="325501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Robust Security Features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91505" y="9258300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157569" y="1995962"/>
            <a:ext cx="7344515" cy="3672258"/>
          </a:xfrm>
          <a:custGeom>
            <a:avLst/>
            <a:gdLst/>
            <a:ahLst/>
            <a:cxnLst/>
            <a:rect r="r" b="b" t="t" l="l"/>
            <a:pathLst>
              <a:path h="3672258" w="7344515">
                <a:moveTo>
                  <a:pt x="0" y="0"/>
                </a:moveTo>
                <a:lnTo>
                  <a:pt x="7344515" y="0"/>
                </a:lnTo>
                <a:lnTo>
                  <a:pt x="7344515" y="3672258"/>
                </a:lnTo>
                <a:lnTo>
                  <a:pt x="0" y="367225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74628" y="6304608"/>
            <a:ext cx="10910396" cy="17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091045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2187104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5541" y="5789981"/>
            <a:ext cx="8188622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377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Intelligent Accurate Matching to query</a:t>
            </a:r>
          </a:p>
          <a:p>
            <a:pPr algn="l" marL="604515" indent="-302257" lvl="1">
              <a:lnSpc>
                <a:spcPts val="377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 Fast</a:t>
            </a:r>
          </a:p>
          <a:p>
            <a:pPr algn="l" marL="604515" indent="-302257" lvl="1">
              <a:lnSpc>
                <a:spcPts val="377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 Scalable</a:t>
            </a:r>
          </a:p>
          <a:p>
            <a:pPr algn="l" marL="604515" indent="-302257" lvl="1">
              <a:lnSpc>
                <a:spcPts val="377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Clean and intuitive UI for users.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575541" y="3910129"/>
            <a:ext cx="7848753" cy="95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3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Build an FAQ model that provides :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28846" y="887884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8" y="0"/>
                </a:lnTo>
                <a:lnTo>
                  <a:pt x="4899948" y="3344215"/>
                </a:lnTo>
                <a:lnTo>
                  <a:pt x="0" y="334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24293" y="-1814205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747568">
            <a:off x="-3224454" y="3566793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052182" y="9258300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681370" y="3137223"/>
            <a:ext cx="7221568" cy="336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8"/>
              </a:lnSpc>
            </a:pPr>
            <a:r>
              <a:rPr lang="en-US" b="true" sz="9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Let’s have a Demo First...!!!</a:t>
            </a:r>
          </a:p>
        </p:txBody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7"/>
          <a:srcRect l="6279" t="0" r="6633" b="0"/>
          <a:stretch>
            <a:fillRect/>
          </a:stretch>
        </p:blipFill>
        <p:spPr>
          <a:xfrm flipH="false" flipV="false" rot="0">
            <a:off x="10889901" y="476926"/>
            <a:ext cx="4572000" cy="9333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5899" y="3836564"/>
            <a:ext cx="6694013" cy="247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How did we implement an Intelligent Closest </a:t>
            </a:r>
          </a:p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Match engine?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532338" y="1170261"/>
            <a:ext cx="8441212" cy="2561528"/>
            <a:chOff x="0" y="0"/>
            <a:chExt cx="2825765" cy="857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25765" cy="857492"/>
            </a:xfrm>
            <a:custGeom>
              <a:avLst/>
              <a:gdLst/>
              <a:ahLst/>
              <a:cxnLst/>
              <a:rect r="r" b="b" t="t" l="l"/>
              <a:pathLst>
                <a:path h="857492" w="2825765">
                  <a:moveTo>
                    <a:pt x="13757" y="0"/>
                  </a:moveTo>
                  <a:lnTo>
                    <a:pt x="2812008" y="0"/>
                  </a:lnTo>
                  <a:cubicBezTo>
                    <a:pt x="2815656" y="0"/>
                    <a:pt x="2819156" y="1449"/>
                    <a:pt x="2821736" y="4029"/>
                  </a:cubicBezTo>
                  <a:cubicBezTo>
                    <a:pt x="2824316" y="6609"/>
                    <a:pt x="2825765" y="10109"/>
                    <a:pt x="2825765" y="13757"/>
                  </a:cubicBezTo>
                  <a:lnTo>
                    <a:pt x="2825765" y="843735"/>
                  </a:lnTo>
                  <a:cubicBezTo>
                    <a:pt x="2825765" y="847384"/>
                    <a:pt x="2824316" y="850883"/>
                    <a:pt x="2821736" y="853463"/>
                  </a:cubicBezTo>
                  <a:cubicBezTo>
                    <a:pt x="2819156" y="856043"/>
                    <a:pt x="2815656" y="857492"/>
                    <a:pt x="2812008" y="857492"/>
                  </a:cubicBezTo>
                  <a:lnTo>
                    <a:pt x="13757" y="857492"/>
                  </a:lnTo>
                  <a:cubicBezTo>
                    <a:pt x="10109" y="857492"/>
                    <a:pt x="6609" y="856043"/>
                    <a:pt x="4029" y="853463"/>
                  </a:cubicBezTo>
                  <a:cubicBezTo>
                    <a:pt x="1449" y="850883"/>
                    <a:pt x="0" y="847384"/>
                    <a:pt x="0" y="843735"/>
                  </a:cubicBezTo>
                  <a:lnTo>
                    <a:pt x="0" y="13757"/>
                  </a:lnTo>
                  <a:cubicBezTo>
                    <a:pt x="0" y="10109"/>
                    <a:pt x="1449" y="6609"/>
                    <a:pt x="4029" y="4029"/>
                  </a:cubicBezTo>
                  <a:cubicBezTo>
                    <a:pt x="6609" y="1449"/>
                    <a:pt x="10109" y="0"/>
                    <a:pt x="13757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825765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44000" y="2018300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532338" y="3862348"/>
            <a:ext cx="8441212" cy="2561528"/>
            <a:chOff x="0" y="0"/>
            <a:chExt cx="2825765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25765" cy="857492"/>
            </a:xfrm>
            <a:custGeom>
              <a:avLst/>
              <a:gdLst/>
              <a:ahLst/>
              <a:cxnLst/>
              <a:rect r="r" b="b" t="t" l="l"/>
              <a:pathLst>
                <a:path h="857492" w="2825765">
                  <a:moveTo>
                    <a:pt x="13757" y="0"/>
                  </a:moveTo>
                  <a:lnTo>
                    <a:pt x="2812008" y="0"/>
                  </a:lnTo>
                  <a:cubicBezTo>
                    <a:pt x="2815656" y="0"/>
                    <a:pt x="2819156" y="1449"/>
                    <a:pt x="2821736" y="4029"/>
                  </a:cubicBezTo>
                  <a:cubicBezTo>
                    <a:pt x="2824316" y="6609"/>
                    <a:pt x="2825765" y="10109"/>
                    <a:pt x="2825765" y="13757"/>
                  </a:cubicBezTo>
                  <a:lnTo>
                    <a:pt x="2825765" y="843735"/>
                  </a:lnTo>
                  <a:cubicBezTo>
                    <a:pt x="2825765" y="847384"/>
                    <a:pt x="2824316" y="850883"/>
                    <a:pt x="2821736" y="853463"/>
                  </a:cubicBezTo>
                  <a:cubicBezTo>
                    <a:pt x="2819156" y="856043"/>
                    <a:pt x="2815656" y="857492"/>
                    <a:pt x="2812008" y="857492"/>
                  </a:cubicBezTo>
                  <a:lnTo>
                    <a:pt x="13757" y="857492"/>
                  </a:lnTo>
                  <a:cubicBezTo>
                    <a:pt x="10109" y="857492"/>
                    <a:pt x="6609" y="856043"/>
                    <a:pt x="4029" y="853463"/>
                  </a:cubicBezTo>
                  <a:cubicBezTo>
                    <a:pt x="1449" y="850883"/>
                    <a:pt x="0" y="847384"/>
                    <a:pt x="0" y="843735"/>
                  </a:cubicBezTo>
                  <a:lnTo>
                    <a:pt x="0" y="13757"/>
                  </a:lnTo>
                  <a:cubicBezTo>
                    <a:pt x="0" y="10109"/>
                    <a:pt x="1449" y="6609"/>
                    <a:pt x="4029" y="4029"/>
                  </a:cubicBezTo>
                  <a:cubicBezTo>
                    <a:pt x="6609" y="1449"/>
                    <a:pt x="10109" y="0"/>
                    <a:pt x="13757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825765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32338" y="6557226"/>
            <a:ext cx="8441212" cy="2561528"/>
            <a:chOff x="0" y="0"/>
            <a:chExt cx="2825765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25765" cy="857492"/>
            </a:xfrm>
            <a:custGeom>
              <a:avLst/>
              <a:gdLst/>
              <a:ahLst/>
              <a:cxnLst/>
              <a:rect r="r" b="b" t="t" l="l"/>
              <a:pathLst>
                <a:path h="857492" w="2825765">
                  <a:moveTo>
                    <a:pt x="13757" y="0"/>
                  </a:moveTo>
                  <a:lnTo>
                    <a:pt x="2812008" y="0"/>
                  </a:lnTo>
                  <a:cubicBezTo>
                    <a:pt x="2815656" y="0"/>
                    <a:pt x="2819156" y="1449"/>
                    <a:pt x="2821736" y="4029"/>
                  </a:cubicBezTo>
                  <a:cubicBezTo>
                    <a:pt x="2824316" y="6609"/>
                    <a:pt x="2825765" y="10109"/>
                    <a:pt x="2825765" y="13757"/>
                  </a:cubicBezTo>
                  <a:lnTo>
                    <a:pt x="2825765" y="843735"/>
                  </a:lnTo>
                  <a:cubicBezTo>
                    <a:pt x="2825765" y="847384"/>
                    <a:pt x="2824316" y="850883"/>
                    <a:pt x="2821736" y="853463"/>
                  </a:cubicBezTo>
                  <a:cubicBezTo>
                    <a:pt x="2819156" y="856043"/>
                    <a:pt x="2815656" y="857492"/>
                    <a:pt x="2812008" y="857492"/>
                  </a:cubicBezTo>
                  <a:lnTo>
                    <a:pt x="13757" y="857492"/>
                  </a:lnTo>
                  <a:cubicBezTo>
                    <a:pt x="10109" y="857492"/>
                    <a:pt x="6609" y="856043"/>
                    <a:pt x="4029" y="853463"/>
                  </a:cubicBezTo>
                  <a:cubicBezTo>
                    <a:pt x="1449" y="850883"/>
                    <a:pt x="0" y="847384"/>
                    <a:pt x="0" y="843735"/>
                  </a:cubicBezTo>
                  <a:lnTo>
                    <a:pt x="0" y="13757"/>
                  </a:lnTo>
                  <a:cubicBezTo>
                    <a:pt x="0" y="10109"/>
                    <a:pt x="1449" y="6609"/>
                    <a:pt x="4029" y="4029"/>
                  </a:cubicBezTo>
                  <a:cubicBezTo>
                    <a:pt x="6609" y="1449"/>
                    <a:pt x="10109" y="0"/>
                    <a:pt x="13757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2825765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144000" y="4716388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7414476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35065" y="2048433"/>
            <a:ext cx="4941272" cy="113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50"/>
              </a:lnSpc>
              <a:spcBef>
                <a:spcPct val="0"/>
              </a:spcBef>
            </a:pPr>
            <a:r>
              <a:rPr lang="en-US" sz="1666" spc="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leveraged </a:t>
            </a:r>
            <a:r>
              <a:rPr lang="en-US" b="true" sz="1666" spc="2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Sentence-BERT (SBERT)</a:t>
            </a:r>
            <a:r>
              <a:rPr lang="en-US" sz="1666" spc="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convert both user queries and FAQ questions into meaningful sentence embeddings, capturing the semantic relationships between sentences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35065" y="4549968"/>
            <a:ext cx="5076953" cy="141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54"/>
              </a:lnSpc>
              <a:spcBef>
                <a:spcPct val="0"/>
              </a:spcBef>
            </a:pPr>
            <a:r>
              <a:rPr lang="en-US" sz="1670" spc="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 solution employs cosine similarity to compute how closely the query matches each FAQ question, ensuring the top matches are selected based on their semantic similarity scores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35065" y="7255145"/>
            <a:ext cx="5076953" cy="141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54"/>
              </a:lnSpc>
              <a:spcBef>
                <a:spcPct val="0"/>
              </a:spcBef>
            </a:pPr>
            <a:r>
              <a:rPr lang="en-US" sz="1670" spc="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continuously update the FAQ database by dynamically adding new questions and recomputing embeddings, enhancing the system's ability to find relevant answers over time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1032810" y="6747726"/>
            <a:ext cx="4780922" cy="36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64"/>
              </a:lnSpc>
              <a:spcBef>
                <a:spcPct val="0"/>
              </a:spcBef>
            </a:pPr>
            <a:r>
              <a:rPr lang="en-US" b="true" sz="2269" spc="3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Adaptive Learning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32810" y="4052191"/>
            <a:ext cx="4780922" cy="38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69" spc="3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Efficient Matching: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32810" y="1453790"/>
            <a:ext cx="4780922" cy="38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95"/>
              </a:lnSpc>
              <a:spcBef>
                <a:spcPct val="0"/>
              </a:spcBef>
            </a:pPr>
            <a:r>
              <a:rPr lang="en-US" b="true" sz="2366" spc="3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Semantic Understanding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9528" y="1314174"/>
            <a:ext cx="10295722" cy="7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8"/>
              </a:lnSpc>
            </a:pPr>
            <a:r>
              <a:rPr lang="en-US" sz="56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But how accurate is it?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48571" y="9093737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2"/>
                </a:lnTo>
                <a:lnTo>
                  <a:pt x="0" y="950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0681" y="-2007111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50329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506420" y="2976507"/>
            <a:ext cx="9315096" cy="5164390"/>
          </a:xfrm>
          <a:custGeom>
            <a:avLst/>
            <a:gdLst/>
            <a:ahLst/>
            <a:cxnLst/>
            <a:rect r="r" b="b" t="t" l="l"/>
            <a:pathLst>
              <a:path h="5164390" w="9315096">
                <a:moveTo>
                  <a:pt x="0" y="0"/>
                </a:moveTo>
                <a:lnTo>
                  <a:pt x="9315096" y="0"/>
                </a:lnTo>
                <a:lnTo>
                  <a:pt x="9315096" y="5164390"/>
                </a:lnTo>
                <a:lnTo>
                  <a:pt x="0" y="5164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49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1979" y="4797192"/>
            <a:ext cx="7594441" cy="1800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Pretty accurate...</a:t>
            </a:r>
          </a:p>
          <a:p>
            <a:pPr algn="l">
              <a:lnSpc>
                <a:spcPts val="4559"/>
              </a:lnSpc>
            </a:pPr>
          </a:p>
          <a:p>
            <a:pPr algn="l">
              <a:lnSpc>
                <a:spcPts val="4946"/>
              </a:lnSpc>
            </a:pPr>
            <a:r>
              <a:rPr lang="en-US" sz="50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Test it yourself..!!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7860" y="4720963"/>
            <a:ext cx="5515521" cy="7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8"/>
              </a:lnSpc>
            </a:pPr>
            <a:r>
              <a:rPr lang="en-US" sz="56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How is it Fast?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56517" y="1140137"/>
            <a:ext cx="9045608" cy="2561528"/>
            <a:chOff x="0" y="0"/>
            <a:chExt cx="3028092" cy="857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28092" cy="857492"/>
            </a:xfrm>
            <a:custGeom>
              <a:avLst/>
              <a:gdLst/>
              <a:ahLst/>
              <a:cxnLst/>
              <a:rect r="r" b="b" t="t" l="l"/>
              <a:pathLst>
                <a:path h="857492" w="3028092">
                  <a:moveTo>
                    <a:pt x="12838" y="0"/>
                  </a:moveTo>
                  <a:lnTo>
                    <a:pt x="3015254" y="0"/>
                  </a:lnTo>
                  <a:cubicBezTo>
                    <a:pt x="3022344" y="0"/>
                    <a:pt x="3028092" y="5748"/>
                    <a:pt x="3028092" y="12838"/>
                  </a:cubicBezTo>
                  <a:lnTo>
                    <a:pt x="3028092" y="844654"/>
                  </a:lnTo>
                  <a:cubicBezTo>
                    <a:pt x="3028092" y="851745"/>
                    <a:pt x="3022344" y="857492"/>
                    <a:pt x="3015254" y="857492"/>
                  </a:cubicBezTo>
                  <a:lnTo>
                    <a:pt x="12838" y="857492"/>
                  </a:lnTo>
                  <a:cubicBezTo>
                    <a:pt x="5748" y="857492"/>
                    <a:pt x="0" y="851745"/>
                    <a:pt x="0" y="844654"/>
                  </a:cubicBezTo>
                  <a:lnTo>
                    <a:pt x="0" y="12838"/>
                  </a:lnTo>
                  <a:cubicBezTo>
                    <a:pt x="0" y="5748"/>
                    <a:pt x="5748" y="0"/>
                    <a:pt x="1283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3028092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749622" y="1904000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56517" y="3862348"/>
            <a:ext cx="9045608" cy="2561528"/>
            <a:chOff x="0" y="0"/>
            <a:chExt cx="3028092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28092" cy="857492"/>
            </a:xfrm>
            <a:custGeom>
              <a:avLst/>
              <a:gdLst/>
              <a:ahLst/>
              <a:cxnLst/>
              <a:rect r="r" b="b" t="t" l="l"/>
              <a:pathLst>
                <a:path h="857492" w="3028092">
                  <a:moveTo>
                    <a:pt x="12838" y="0"/>
                  </a:moveTo>
                  <a:lnTo>
                    <a:pt x="3015254" y="0"/>
                  </a:lnTo>
                  <a:cubicBezTo>
                    <a:pt x="3022344" y="0"/>
                    <a:pt x="3028092" y="5748"/>
                    <a:pt x="3028092" y="12838"/>
                  </a:cubicBezTo>
                  <a:lnTo>
                    <a:pt x="3028092" y="844654"/>
                  </a:lnTo>
                  <a:cubicBezTo>
                    <a:pt x="3028092" y="851745"/>
                    <a:pt x="3022344" y="857492"/>
                    <a:pt x="3015254" y="857492"/>
                  </a:cubicBezTo>
                  <a:lnTo>
                    <a:pt x="12838" y="857492"/>
                  </a:lnTo>
                  <a:cubicBezTo>
                    <a:pt x="5748" y="857492"/>
                    <a:pt x="0" y="851745"/>
                    <a:pt x="0" y="844654"/>
                  </a:cubicBezTo>
                  <a:lnTo>
                    <a:pt x="0" y="12838"/>
                  </a:lnTo>
                  <a:cubicBezTo>
                    <a:pt x="0" y="5748"/>
                    <a:pt x="5748" y="0"/>
                    <a:pt x="1283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3028092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56517" y="6557226"/>
            <a:ext cx="9045608" cy="2561528"/>
            <a:chOff x="0" y="0"/>
            <a:chExt cx="3028092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28092" cy="857492"/>
            </a:xfrm>
            <a:custGeom>
              <a:avLst/>
              <a:gdLst/>
              <a:ahLst/>
              <a:cxnLst/>
              <a:rect r="r" b="b" t="t" l="l"/>
              <a:pathLst>
                <a:path h="857492" w="3028092">
                  <a:moveTo>
                    <a:pt x="12838" y="0"/>
                  </a:moveTo>
                  <a:lnTo>
                    <a:pt x="3015254" y="0"/>
                  </a:lnTo>
                  <a:cubicBezTo>
                    <a:pt x="3022344" y="0"/>
                    <a:pt x="3028092" y="5748"/>
                    <a:pt x="3028092" y="12838"/>
                  </a:cubicBezTo>
                  <a:lnTo>
                    <a:pt x="3028092" y="844654"/>
                  </a:lnTo>
                  <a:cubicBezTo>
                    <a:pt x="3028092" y="851745"/>
                    <a:pt x="3022344" y="857492"/>
                    <a:pt x="3015254" y="857492"/>
                  </a:cubicBezTo>
                  <a:lnTo>
                    <a:pt x="12838" y="857492"/>
                  </a:lnTo>
                  <a:cubicBezTo>
                    <a:pt x="5748" y="857492"/>
                    <a:pt x="0" y="851745"/>
                    <a:pt x="0" y="844654"/>
                  </a:cubicBezTo>
                  <a:lnTo>
                    <a:pt x="0" y="12838"/>
                  </a:lnTo>
                  <a:cubicBezTo>
                    <a:pt x="0" y="5748"/>
                    <a:pt x="5748" y="0"/>
                    <a:pt x="1283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3028092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749622" y="4601325"/>
            <a:ext cx="2040934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49622" y="7411266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74742" y="1989103"/>
            <a:ext cx="5665851" cy="11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66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 FAQ questions are pre-encoded into high-dimensional embeddings using SBERT, eliminating the need for real-time encoding during search, which significantly speeds up query processing.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75513" y="4707374"/>
            <a:ext cx="5665851" cy="146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89"/>
              </a:lnSpc>
              <a:spcBef>
                <a:spcPct val="0"/>
              </a:spcBef>
            </a:pPr>
            <a:r>
              <a:rPr lang="en-US" sz="1770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Cosine similarity allows for quick, vectorized computation of similarities between the precomputed embeddings and the query embedding, ensuring rapid identification of the closest matches.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74742" y="7507271"/>
            <a:ext cx="5665851" cy="116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89"/>
              </a:lnSpc>
              <a:spcBef>
                <a:spcPct val="0"/>
              </a:spcBef>
            </a:pPr>
            <a:r>
              <a:rPr lang="en-US" sz="1770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By leveraging SBERT embeddings, semantic similarities are captured, reducing the need for exhaustive keyword-based searches, enabling fast and intelligent matching even in large datasets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0328574" y="1486740"/>
            <a:ext cx="3418927" cy="33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Precomputed Embeddings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09524" y="4215951"/>
            <a:ext cx="4641874" cy="32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86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Efficient Cosine Similarity Calculation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28574" y="6938226"/>
            <a:ext cx="2905132" cy="32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86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Reduced Search Space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1701" y="1570953"/>
            <a:ext cx="7402718" cy="71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5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And how Fast is it?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56946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98490" y="1755402"/>
            <a:ext cx="11063738" cy="762498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4033852"/>
            <a:ext cx="6299306" cy="262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Faster than you blink actually....!!</a:t>
            </a:r>
          </a:p>
          <a:p>
            <a:pPr algn="l">
              <a:lnSpc>
                <a:spcPts val="3880"/>
              </a:lnSpc>
            </a:pPr>
          </a:p>
          <a:p>
            <a:pPr algn="l">
              <a:lnSpc>
                <a:spcPts val="3880"/>
              </a:lnSpc>
            </a:pPr>
            <a:r>
              <a:rPr lang="en-U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Notice the time for results in Demo?!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0048" y="2718831"/>
            <a:ext cx="6065715" cy="128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sz="50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Wait... Is our Solution Scalable?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19842" y="1170261"/>
            <a:ext cx="8653708" cy="2561528"/>
            <a:chOff x="0" y="0"/>
            <a:chExt cx="2896900" cy="857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96900" cy="857492"/>
            </a:xfrm>
            <a:custGeom>
              <a:avLst/>
              <a:gdLst/>
              <a:ahLst/>
              <a:cxnLst/>
              <a:rect r="r" b="b" t="t" l="l"/>
              <a:pathLst>
                <a:path h="857492" w="2896900">
                  <a:moveTo>
                    <a:pt x="13420" y="0"/>
                  </a:moveTo>
                  <a:lnTo>
                    <a:pt x="2883480" y="0"/>
                  </a:lnTo>
                  <a:cubicBezTo>
                    <a:pt x="2887039" y="0"/>
                    <a:pt x="2890453" y="1414"/>
                    <a:pt x="2892969" y="3930"/>
                  </a:cubicBezTo>
                  <a:cubicBezTo>
                    <a:pt x="2895486" y="6447"/>
                    <a:pt x="2896900" y="9860"/>
                    <a:pt x="2896900" y="13420"/>
                  </a:cubicBezTo>
                  <a:lnTo>
                    <a:pt x="2896900" y="844073"/>
                  </a:lnTo>
                  <a:cubicBezTo>
                    <a:pt x="2896900" y="847632"/>
                    <a:pt x="2895486" y="851045"/>
                    <a:pt x="2892969" y="853562"/>
                  </a:cubicBezTo>
                  <a:cubicBezTo>
                    <a:pt x="2890453" y="856079"/>
                    <a:pt x="2887039" y="857492"/>
                    <a:pt x="2883480" y="857492"/>
                  </a:cubicBezTo>
                  <a:lnTo>
                    <a:pt x="13420" y="857492"/>
                  </a:lnTo>
                  <a:cubicBezTo>
                    <a:pt x="9860" y="857492"/>
                    <a:pt x="6447" y="856079"/>
                    <a:pt x="3930" y="853562"/>
                  </a:cubicBezTo>
                  <a:cubicBezTo>
                    <a:pt x="1414" y="851045"/>
                    <a:pt x="0" y="847632"/>
                    <a:pt x="0" y="844073"/>
                  </a:cubicBezTo>
                  <a:lnTo>
                    <a:pt x="0" y="13420"/>
                  </a:lnTo>
                  <a:cubicBezTo>
                    <a:pt x="0" y="9860"/>
                    <a:pt x="1414" y="6447"/>
                    <a:pt x="3930" y="3930"/>
                  </a:cubicBezTo>
                  <a:cubicBezTo>
                    <a:pt x="6447" y="1414"/>
                    <a:pt x="9860" y="0"/>
                    <a:pt x="1342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896900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874070" y="1957165"/>
            <a:ext cx="1591287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19842" y="3862348"/>
            <a:ext cx="8653708" cy="2561528"/>
            <a:chOff x="0" y="0"/>
            <a:chExt cx="2896900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6900" cy="857492"/>
            </a:xfrm>
            <a:custGeom>
              <a:avLst/>
              <a:gdLst/>
              <a:ahLst/>
              <a:cxnLst/>
              <a:rect r="r" b="b" t="t" l="l"/>
              <a:pathLst>
                <a:path h="857492" w="2896900">
                  <a:moveTo>
                    <a:pt x="13420" y="0"/>
                  </a:moveTo>
                  <a:lnTo>
                    <a:pt x="2883480" y="0"/>
                  </a:lnTo>
                  <a:cubicBezTo>
                    <a:pt x="2887039" y="0"/>
                    <a:pt x="2890453" y="1414"/>
                    <a:pt x="2892969" y="3930"/>
                  </a:cubicBezTo>
                  <a:cubicBezTo>
                    <a:pt x="2895486" y="6447"/>
                    <a:pt x="2896900" y="9860"/>
                    <a:pt x="2896900" y="13420"/>
                  </a:cubicBezTo>
                  <a:lnTo>
                    <a:pt x="2896900" y="844073"/>
                  </a:lnTo>
                  <a:cubicBezTo>
                    <a:pt x="2896900" y="847632"/>
                    <a:pt x="2895486" y="851045"/>
                    <a:pt x="2892969" y="853562"/>
                  </a:cubicBezTo>
                  <a:cubicBezTo>
                    <a:pt x="2890453" y="856079"/>
                    <a:pt x="2887039" y="857492"/>
                    <a:pt x="2883480" y="857492"/>
                  </a:cubicBezTo>
                  <a:lnTo>
                    <a:pt x="13420" y="857492"/>
                  </a:lnTo>
                  <a:cubicBezTo>
                    <a:pt x="9860" y="857492"/>
                    <a:pt x="6447" y="856079"/>
                    <a:pt x="3930" y="853562"/>
                  </a:cubicBezTo>
                  <a:cubicBezTo>
                    <a:pt x="1414" y="851045"/>
                    <a:pt x="0" y="847632"/>
                    <a:pt x="0" y="844073"/>
                  </a:cubicBezTo>
                  <a:lnTo>
                    <a:pt x="0" y="13420"/>
                  </a:lnTo>
                  <a:cubicBezTo>
                    <a:pt x="0" y="9860"/>
                    <a:pt x="1414" y="6447"/>
                    <a:pt x="3930" y="3930"/>
                  </a:cubicBezTo>
                  <a:cubicBezTo>
                    <a:pt x="6447" y="1414"/>
                    <a:pt x="9860" y="0"/>
                    <a:pt x="1342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896900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19842" y="6557226"/>
            <a:ext cx="8653708" cy="2561528"/>
            <a:chOff x="0" y="0"/>
            <a:chExt cx="2896900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96900" cy="857492"/>
            </a:xfrm>
            <a:custGeom>
              <a:avLst/>
              <a:gdLst/>
              <a:ahLst/>
              <a:cxnLst/>
              <a:rect r="r" b="b" t="t" l="l"/>
              <a:pathLst>
                <a:path h="857492" w="2896900">
                  <a:moveTo>
                    <a:pt x="13420" y="0"/>
                  </a:moveTo>
                  <a:lnTo>
                    <a:pt x="2883480" y="0"/>
                  </a:lnTo>
                  <a:cubicBezTo>
                    <a:pt x="2887039" y="0"/>
                    <a:pt x="2890453" y="1414"/>
                    <a:pt x="2892969" y="3930"/>
                  </a:cubicBezTo>
                  <a:cubicBezTo>
                    <a:pt x="2895486" y="6447"/>
                    <a:pt x="2896900" y="9860"/>
                    <a:pt x="2896900" y="13420"/>
                  </a:cubicBezTo>
                  <a:lnTo>
                    <a:pt x="2896900" y="844073"/>
                  </a:lnTo>
                  <a:cubicBezTo>
                    <a:pt x="2896900" y="847632"/>
                    <a:pt x="2895486" y="851045"/>
                    <a:pt x="2892969" y="853562"/>
                  </a:cubicBezTo>
                  <a:cubicBezTo>
                    <a:pt x="2890453" y="856079"/>
                    <a:pt x="2887039" y="857492"/>
                    <a:pt x="2883480" y="857492"/>
                  </a:cubicBezTo>
                  <a:lnTo>
                    <a:pt x="13420" y="857492"/>
                  </a:lnTo>
                  <a:cubicBezTo>
                    <a:pt x="9860" y="857492"/>
                    <a:pt x="6447" y="856079"/>
                    <a:pt x="3930" y="853562"/>
                  </a:cubicBezTo>
                  <a:cubicBezTo>
                    <a:pt x="1414" y="851045"/>
                    <a:pt x="0" y="847632"/>
                    <a:pt x="0" y="844073"/>
                  </a:cubicBezTo>
                  <a:lnTo>
                    <a:pt x="0" y="13420"/>
                  </a:lnTo>
                  <a:cubicBezTo>
                    <a:pt x="0" y="9860"/>
                    <a:pt x="1414" y="6447"/>
                    <a:pt x="3930" y="3930"/>
                  </a:cubicBezTo>
                  <a:cubicBezTo>
                    <a:pt x="6447" y="1414"/>
                    <a:pt x="9860" y="0"/>
                    <a:pt x="13420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2896900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874070" y="4601325"/>
            <a:ext cx="1591287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74070" y="7290651"/>
            <a:ext cx="1591287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20639" y="2033121"/>
            <a:ext cx="5392701" cy="146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85"/>
              </a:lnSpc>
              <a:spcBef>
                <a:spcPct val="0"/>
              </a:spcBef>
            </a:pPr>
            <a:r>
              <a:rPr lang="en-US" sz="1766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Since we use precomputed embeddings and vectorized operations like cosine similarity, it allows the system to handle large datasets efficiently, scaling linearly as more questions are added.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20639" y="4855558"/>
            <a:ext cx="5392701" cy="116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89"/>
              </a:lnSpc>
              <a:spcBef>
                <a:spcPct val="0"/>
              </a:spcBef>
            </a:pPr>
            <a:r>
              <a:rPr lang="en-US" sz="1770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SBERT supports batch processing and parallel computation, allowing for the efficient encoding of large numbers of new questions, making it easier to scale as the FAQ database grows.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20639" y="7531919"/>
            <a:ext cx="5392701" cy="116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89"/>
              </a:lnSpc>
              <a:spcBef>
                <a:spcPct val="0"/>
              </a:spcBef>
            </a:pPr>
            <a:r>
              <a:rPr lang="en-US" sz="1770" spc="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Dockerized applications along with Kubernetes orchestration make it easy to scale the backend and frontend scalable by containerizing the modules to meet the traffic needs.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0607915" y="1458746"/>
            <a:ext cx="2803185" cy="31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7"/>
              </a:lnSpc>
            </a:pPr>
            <a:r>
              <a:rPr lang="en-US" sz="18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Vectorized Operations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07915" y="4239439"/>
            <a:ext cx="3862983" cy="32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2"/>
              </a:lnSpc>
            </a:pPr>
            <a:r>
              <a:rPr lang="en-US" sz="18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Batch Processing and Parallelism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07915" y="6906507"/>
            <a:ext cx="4780922" cy="36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29"/>
              </a:lnSpc>
              <a:spcBef>
                <a:spcPct val="0"/>
              </a:spcBef>
            </a:pPr>
            <a:r>
              <a:rPr lang="en-US" b="true" sz="2169" spc="3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Containerizing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71312" y="5553074"/>
            <a:ext cx="523929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Yepp...!!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2238" y="4663588"/>
            <a:ext cx="5038071" cy="2428050"/>
            <a:chOff x="0" y="0"/>
            <a:chExt cx="1048738" cy="5054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8738" cy="505429"/>
            </a:xfrm>
            <a:custGeom>
              <a:avLst/>
              <a:gdLst/>
              <a:ahLst/>
              <a:cxnLst/>
              <a:rect r="r" b="b" t="t" l="l"/>
              <a:pathLst>
                <a:path h="505429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453182"/>
                  </a:lnTo>
                  <a:cubicBezTo>
                    <a:pt x="1048738" y="467039"/>
                    <a:pt x="1043233" y="480328"/>
                    <a:pt x="1033435" y="490126"/>
                  </a:cubicBezTo>
                  <a:cubicBezTo>
                    <a:pt x="1023636" y="499924"/>
                    <a:pt x="1010347" y="505429"/>
                    <a:pt x="996490" y="505429"/>
                  </a:cubicBezTo>
                  <a:lnTo>
                    <a:pt x="52247" y="505429"/>
                  </a:lnTo>
                  <a:cubicBezTo>
                    <a:pt x="23392" y="505429"/>
                    <a:pt x="0" y="482037"/>
                    <a:pt x="0" y="453182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48738" cy="543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21263" y="4663588"/>
            <a:ext cx="5038071" cy="2428050"/>
            <a:chOff x="0" y="0"/>
            <a:chExt cx="1048738" cy="5054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8738" cy="505429"/>
            </a:xfrm>
            <a:custGeom>
              <a:avLst/>
              <a:gdLst/>
              <a:ahLst/>
              <a:cxnLst/>
              <a:rect r="r" b="b" t="t" l="l"/>
              <a:pathLst>
                <a:path h="505429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453182"/>
                  </a:lnTo>
                  <a:cubicBezTo>
                    <a:pt x="1048738" y="467039"/>
                    <a:pt x="1043233" y="480328"/>
                    <a:pt x="1033435" y="490126"/>
                  </a:cubicBezTo>
                  <a:cubicBezTo>
                    <a:pt x="1023636" y="499924"/>
                    <a:pt x="1010347" y="505429"/>
                    <a:pt x="996490" y="505429"/>
                  </a:cubicBezTo>
                  <a:lnTo>
                    <a:pt x="52247" y="505429"/>
                  </a:lnTo>
                  <a:cubicBezTo>
                    <a:pt x="23392" y="505429"/>
                    <a:pt x="0" y="482037"/>
                    <a:pt x="0" y="453182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48738" cy="543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42238" y="4663588"/>
            <a:ext cx="5038071" cy="668736"/>
            <a:chOff x="0" y="0"/>
            <a:chExt cx="1048738" cy="1392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21263" y="4663588"/>
            <a:ext cx="5038071" cy="668736"/>
            <a:chOff x="0" y="0"/>
            <a:chExt cx="1048738" cy="1392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311752" y="1820230"/>
            <a:ext cx="3032484" cy="6646539"/>
          </a:xfrm>
          <a:custGeom>
            <a:avLst/>
            <a:gdLst/>
            <a:ahLst/>
            <a:cxnLst/>
            <a:rect r="r" b="b" t="t" l="l"/>
            <a:pathLst>
              <a:path h="6646539" w="3032484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59250" y="4854294"/>
            <a:ext cx="3739422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Has a Clean UI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91559" y="4854294"/>
            <a:ext cx="3739422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 like ‘See Also’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59250" y="5783574"/>
            <a:ext cx="4137951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Build a clean, themed UI for easy search and better user experience.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757163" y="-152706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7891559" y="5783574"/>
            <a:ext cx="4137951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Provides more related sentences to the query, to cater the need of exploration and overall clarity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1536" y="1889859"/>
            <a:ext cx="10295722" cy="7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8"/>
              </a:lnSpc>
            </a:pPr>
            <a:r>
              <a:rPr lang="en-US" sz="56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 Experience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DAGUT0WOA0c</dc:identifier>
  <dcterms:modified xsi:type="dcterms:W3CDTF">2011-08-01T06:04:30Z</dcterms:modified>
  <cp:revision>1</cp:revision>
  <dc:title>Blue Doodle Project Presentation</dc:title>
</cp:coreProperties>
</file>